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1"/>
  </p:notesMasterIdLst>
  <p:sldIdLst>
    <p:sldId id="256" r:id="rId2"/>
    <p:sldId id="280" r:id="rId3"/>
    <p:sldId id="281" r:id="rId4"/>
    <p:sldId id="287" r:id="rId5"/>
    <p:sldId id="288" r:id="rId6"/>
    <p:sldId id="286" r:id="rId7"/>
    <p:sldId id="289" r:id="rId8"/>
    <p:sldId id="290" r:id="rId9"/>
    <p:sldId id="27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490" y="2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7B6AAC-3F2A-424B-A1EC-7C99A2C7CEA1}" type="datetimeFigureOut">
              <a:rPr lang="en-GB" smtClean="0"/>
              <a:t>03/11/2017</a:t>
            </a:fld>
            <a:endParaRPr lang="en-GB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F2715-9837-4242-92E4-BB0877789CA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0653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033FB-5AF0-4D05-A84C-A3DA1F1D1547}" type="datetime1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455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72B7-7491-4CFF-9CC2-923BEAF9B243}" type="datetime1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9437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BB50-99BF-427A-8C10-80C428BE2CCA}" type="datetime1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0568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09415-B2C7-401F-9FCE-8DCCFF840DA7}" type="datetime1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5127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B8C3E-5BD9-4E5E-BBBA-E8757336C4B2}" type="datetime1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827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93A99-12CD-4915-B55F-E34AD64C61CB}" type="datetime1">
              <a:rPr lang="en-GB" smtClean="0"/>
              <a:t>03/11/2017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1897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0547-8855-4CAB-94D8-02DA20268000}" type="datetime1">
              <a:rPr lang="en-GB" smtClean="0"/>
              <a:t>03/11/2017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4320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A43B6-6340-413E-8B77-3847EBC3DEB8}" type="datetime1">
              <a:rPr lang="en-GB" smtClean="0"/>
              <a:t>03/11/2017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5483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D0F84-1FE4-44C3-A5AB-571E29814729}" type="datetime1">
              <a:rPr lang="en-GB" smtClean="0"/>
              <a:t>03/11/2017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Weekly demo - Arnold BARNA - 2017-11-03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3199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3848B32-8D9A-4836-AA19-C8FE191BA4F0}" type="datetime1">
              <a:rPr lang="en-GB" smtClean="0"/>
              <a:t>03/11/2017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Weekly demo - Arnold BARNA - 2017-11-03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124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44254-CB16-44A8-99F2-A420C52166C9}" type="datetime1">
              <a:rPr lang="en-GB" smtClean="0"/>
              <a:t>03/11/2017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455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1B56095-42D5-4E7B-9946-E13557CA4690}" type="datetime1">
              <a:rPr lang="en-GB" smtClean="0"/>
              <a:t>03/11/2017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Weekly demo - Arnold BARNA - 2017-11-03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208B292-5A18-46B3-AF46-27385309240E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347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eenfox-academy/bramble100/tree/master/week-02/demo" TargetMode="External"/><Relationship Id="rId2" Type="http://schemas.openxmlformats.org/officeDocument/2006/relationships/hyperlink" Target="https://github.com/greenfox-academy/bramble100/tree/master/week-08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60FBA7-0306-4F15-A5F5-65E95A369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/>
          <a:p>
            <a:r>
              <a:rPr lang="hu-HU" dirty="0" err="1"/>
              <a:t>Three</a:t>
            </a:r>
            <a:r>
              <a:rPr lang="hu-HU" dirty="0"/>
              <a:t> </a:t>
            </a:r>
            <a:r>
              <a:rPr lang="hu-HU" dirty="0" err="1"/>
              <a:t>letter</a:t>
            </a:r>
            <a:r>
              <a:rPr lang="hu-HU" dirty="0"/>
              <a:t> </a:t>
            </a:r>
            <a:r>
              <a:rPr lang="hu-HU" dirty="0" err="1"/>
              <a:t>words</a:t>
            </a:r>
            <a:r>
              <a:rPr lang="hu-HU" dirty="0"/>
              <a:t> …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CEA6644-0A75-4CC8-AF2F-1C97865E75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Weekly demo</a:t>
            </a:r>
          </a:p>
          <a:p>
            <a:r>
              <a:rPr lang="en-GB" dirty="0"/>
              <a:t>Arnold BARNA</a:t>
            </a:r>
            <a:endParaRPr lang="hu-HU" dirty="0"/>
          </a:p>
          <a:p>
            <a:r>
              <a:rPr lang="en-GB" dirty="0"/>
              <a:t>2017-11-03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1D8464D-F3F4-451C-8A90-85621B24E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758952"/>
            <a:ext cx="2309262" cy="2060061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91FBB9B3-31B3-4E50-8604-D27F301AA3BF}"/>
              </a:ext>
            </a:extLst>
          </p:cNvPr>
          <p:cNvSpPr txBox="1"/>
          <p:nvPr/>
        </p:nvSpPr>
        <p:spPr>
          <a:xfrm>
            <a:off x="3406543" y="758952"/>
            <a:ext cx="2040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Loading … 47%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(Week #8 of 17)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4FC21F8B-A909-4711-88E1-0AA24635C25F}"/>
              </a:ext>
            </a:extLst>
          </p:cNvPr>
          <p:cNvSpPr/>
          <p:nvPr/>
        </p:nvSpPr>
        <p:spPr>
          <a:xfrm>
            <a:off x="4427016" y="4544981"/>
            <a:ext cx="658050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8000" dirty="0">
                <a:latin typeface="+mj-lt"/>
              </a:rPr>
              <a:t>MVC, SQL, etc.</a:t>
            </a:r>
            <a:endParaRPr lang="en-GB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57504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469">
        <p:fade/>
      </p:transition>
    </mc:Choice>
    <mc:Fallback xmlns="">
      <p:transition spd="med" advTm="64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E76FC5E2-7E96-44C9-AA23-F3A26C27CD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749"/>
            <a:ext cx="12192000" cy="6880859"/>
          </a:xfr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B83FC0C-E6B6-4F48-B494-8B99CE873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5600" y="2897680"/>
            <a:ext cx="6040800" cy="1600095"/>
          </a:xfrm>
          <a:solidFill>
            <a:schemeClr val="bg1">
              <a:lumMod val="95000"/>
              <a:alpha val="5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6000" b="1" dirty="0">
                <a:ln>
                  <a:solidFill>
                    <a:schemeClr val="accent1"/>
                  </a:solidFill>
                </a:ln>
                <a:solidFill>
                  <a:schemeClr val="bg2">
                    <a:lumMod val="10000"/>
                  </a:schemeClr>
                </a:solidFill>
                <a:effectLst>
                  <a:glow rad="127000">
                    <a:schemeClr val="accent2">
                      <a:lumMod val="40000"/>
                      <a:lumOff val="60000"/>
                    </a:schemeClr>
                  </a:glow>
                </a:effectLst>
              </a:rPr>
              <a:t>What Doesn't Kill You </a:t>
            </a:r>
            <a:br>
              <a:rPr lang="en-US" sz="6000" b="1" dirty="0">
                <a:ln>
                  <a:solidFill>
                    <a:schemeClr val="accent1"/>
                  </a:solidFill>
                </a:ln>
                <a:solidFill>
                  <a:schemeClr val="bg2">
                    <a:lumMod val="10000"/>
                  </a:schemeClr>
                </a:solidFill>
                <a:effectLst>
                  <a:glow rad="127000">
                    <a:schemeClr val="accent2">
                      <a:lumMod val="40000"/>
                      <a:lumOff val="60000"/>
                    </a:schemeClr>
                  </a:glow>
                </a:effectLst>
              </a:rPr>
            </a:br>
            <a:r>
              <a:rPr lang="en-US" sz="6000" b="1" dirty="0">
                <a:ln>
                  <a:solidFill>
                    <a:schemeClr val="accent1"/>
                  </a:solidFill>
                </a:ln>
                <a:solidFill>
                  <a:schemeClr val="bg2">
                    <a:lumMod val="10000"/>
                  </a:schemeClr>
                </a:solidFill>
                <a:effectLst>
                  <a:glow rad="127000">
                    <a:schemeClr val="accent2">
                      <a:lumMod val="40000"/>
                      <a:lumOff val="60000"/>
                    </a:schemeClr>
                  </a:glow>
                </a:effectLst>
              </a:rPr>
              <a:t>Makes You Stronger</a:t>
            </a:r>
            <a:endParaRPr lang="en-GB" sz="6000" b="1" dirty="0">
              <a:ln>
                <a:solidFill>
                  <a:schemeClr val="accent1"/>
                </a:solidFill>
              </a:ln>
              <a:solidFill>
                <a:schemeClr val="bg2">
                  <a:lumMod val="10000"/>
                </a:schemeClr>
              </a:solidFill>
              <a:effectLst>
                <a:glow rad="127000">
                  <a:schemeClr val="accent2">
                    <a:lumMod val="40000"/>
                    <a:lumOff val="60000"/>
                  </a:schemeClr>
                </a:glow>
              </a:effectLst>
            </a:endParaRP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75F6BD9-F260-4505-85E5-91EFEB07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275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73"/>
    </mc:Choice>
    <mc:Fallback xmlns="">
      <p:transition spd="slow" advTm="8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5">
            <a:extLst>
              <a:ext uri="{FF2B5EF4-FFF2-40B4-BE49-F238E27FC236}">
                <a16:creationId xmlns:a16="http://schemas.microsoft.com/office/drawing/2014/main" id="{2EC32E5C-B422-4028-BA86-B2E55FBB5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1016"/>
            <a:ext cx="12192000" cy="6880859"/>
          </a:xfrm>
          <a:prstGeom prst="rect">
            <a:avLst/>
          </a:prstGeom>
          <a:blipFill dpi="0" rotWithShape="1">
            <a:blip r:embed="rId4">
              <a:alphaModFix amt="73000"/>
            </a:blip>
            <a:srcRect/>
            <a:stretch>
              <a:fillRect/>
            </a:stretch>
          </a:blipFill>
          <a:effectLst>
            <a:reflection stA="45000" endPos="65000" dir="5400000" sy="-100000" algn="bl" rotWithShape="0"/>
          </a:effec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B83FC0C-E6B6-4F48-B494-8B99CE8739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n-US" b="1" dirty="0"/>
              <a:t>Recipe Collecting </a:t>
            </a:r>
            <a:r>
              <a:rPr lang="en-US" b="1" dirty="0" err="1"/>
              <a:t>WebApp</a:t>
            </a:r>
            <a:r>
              <a:rPr lang="en-US" b="1" dirty="0"/>
              <a:t> with SQL</a:t>
            </a:r>
            <a:endParaRPr lang="en-GB" b="1" dirty="0"/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6297853C-E3EB-4596-84B5-9917C4C47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550407" y="1846263"/>
            <a:ext cx="7151511" cy="4022725"/>
          </a:xfrm>
          <a:prstGeom prst="rect">
            <a:avLst/>
          </a:prstGeom>
        </p:spPr>
      </p:pic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75F6BD9-F260-4505-85E5-91EFEB07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Weekly demo - Arnold BARNA - 2017-11-03</a:t>
            </a:r>
          </a:p>
        </p:txBody>
      </p:sp>
    </p:spTree>
    <p:extLst>
      <p:ext uri="{BB962C8B-B14F-4D97-AF65-F5344CB8AC3E}">
        <p14:creationId xmlns:p14="http://schemas.microsoft.com/office/powerpoint/2010/main" val="4196239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77"/>
    </mc:Choice>
    <mc:Fallback xmlns="">
      <p:transition spd="slow" advTm="4287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5">
            <a:extLst>
              <a:ext uri="{FF2B5EF4-FFF2-40B4-BE49-F238E27FC236}">
                <a16:creationId xmlns:a16="http://schemas.microsoft.com/office/drawing/2014/main" id="{2EC32E5C-B422-4028-BA86-B2E55FBB5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1016"/>
            <a:ext cx="12192000" cy="6880859"/>
          </a:xfrm>
          <a:prstGeom prst="rect">
            <a:avLst/>
          </a:prstGeom>
          <a:blipFill dpi="0" rotWithShape="1">
            <a:blip r:embed="rId4">
              <a:alphaModFix amt="73000"/>
            </a:blip>
            <a:srcRect/>
            <a:stretch>
              <a:fillRect/>
            </a:stretch>
          </a:blipFill>
          <a:effectLst>
            <a:reflection stA="45000" endPos="65000" dir="5400000" sy="-100000" algn="bl" rotWithShape="0"/>
          </a:effec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B83FC0C-E6B6-4F48-B494-8B99CE8739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n-US" b="1" dirty="0"/>
              <a:t>Closeup on Result Screenshot</a:t>
            </a:r>
            <a:endParaRPr lang="en-GB" b="1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75F6BD9-F260-4505-85E5-91EFEB07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Weekly demo - Arnold BARNA - 2017-11-03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A45257C3-BD85-4208-987C-AF902FD5AA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059613" y="1835060"/>
            <a:ext cx="8133733" cy="439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02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77"/>
    </mc:Choice>
    <mc:Fallback xmlns="">
      <p:transition spd="slow" advTm="4287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5">
            <a:extLst>
              <a:ext uri="{FF2B5EF4-FFF2-40B4-BE49-F238E27FC236}">
                <a16:creationId xmlns:a16="http://schemas.microsoft.com/office/drawing/2014/main" id="{2EC32E5C-B422-4028-BA86-B2E55FBB5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1016"/>
            <a:ext cx="12192000" cy="6880859"/>
          </a:xfrm>
          <a:prstGeom prst="rect">
            <a:avLst/>
          </a:prstGeom>
          <a:blipFill dpi="0" rotWithShape="1">
            <a:blip r:embed="rId4">
              <a:alphaModFix amt="73000"/>
            </a:blip>
            <a:srcRect/>
            <a:stretch>
              <a:fillRect/>
            </a:stretch>
          </a:blipFill>
          <a:effectLst>
            <a:reflection stA="45000" endPos="65000" dir="5400000" sy="-100000" algn="bl" rotWithShape="0"/>
          </a:effec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B83FC0C-E6B6-4F48-B494-8B99CE8739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n-US" b="1" dirty="0" err="1"/>
              <a:t>ViewModel</a:t>
            </a:r>
            <a:r>
              <a:rPr lang="en-US" b="1" dirty="0"/>
              <a:t> for View</a:t>
            </a:r>
            <a:endParaRPr lang="en-GB" b="1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CB4B334-C810-4F16-9F79-54EEBA4D43E7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Two objects to show: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000" dirty="0"/>
              <a:t>Recipe data (name, popularity)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000" dirty="0"/>
              <a:t>Comments data (sum of comments grouped by recipe)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3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They </a:t>
            </a:r>
            <a:r>
              <a:rPr lang="hu-HU" sz="3200" dirty="0" err="1"/>
              <a:t>come</a:t>
            </a:r>
            <a:r>
              <a:rPr lang="hu-HU" sz="3200" dirty="0"/>
              <a:t> </a:t>
            </a:r>
            <a:r>
              <a:rPr lang="hu-HU" sz="3200" dirty="0" err="1"/>
              <a:t>from</a:t>
            </a:r>
            <a:r>
              <a:rPr lang="hu-HU" sz="3200" dirty="0"/>
              <a:t> </a:t>
            </a:r>
            <a:r>
              <a:rPr lang="hu-HU" sz="3200" dirty="0" err="1"/>
              <a:t>different</a:t>
            </a:r>
            <a:r>
              <a:rPr lang="hu-HU" sz="3200" dirty="0"/>
              <a:t> SQL </a:t>
            </a:r>
            <a:r>
              <a:rPr lang="hu-HU" sz="3200" dirty="0" err="1"/>
              <a:t>tables</a:t>
            </a:r>
            <a:endParaRPr lang="en-US" sz="32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They had to be packaged into one </a:t>
            </a:r>
            <a:r>
              <a:rPr lang="en-US" sz="3200" dirty="0" err="1"/>
              <a:t>ViewModel</a:t>
            </a:r>
            <a:r>
              <a:rPr lang="en-US" sz="3200" dirty="0"/>
              <a:t> object</a:t>
            </a:r>
            <a:endParaRPr lang="en-GB" sz="3200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75F6BD9-F260-4505-85E5-91EFEB07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Weekly demo - Arnold BARNA - 2017-11-03</a:t>
            </a:r>
          </a:p>
        </p:txBody>
      </p:sp>
    </p:spTree>
    <p:extLst>
      <p:ext uri="{BB962C8B-B14F-4D97-AF65-F5344CB8AC3E}">
        <p14:creationId xmlns:p14="http://schemas.microsoft.com/office/powerpoint/2010/main" val="50900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77"/>
    </mc:Choice>
    <mc:Fallback xmlns="">
      <p:transition spd="slow" advTm="4287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5">
            <a:extLst>
              <a:ext uri="{FF2B5EF4-FFF2-40B4-BE49-F238E27FC236}">
                <a16:creationId xmlns:a16="http://schemas.microsoft.com/office/drawing/2014/main" id="{2EC32E5C-B422-4028-BA86-B2E55FBB5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1016"/>
            <a:ext cx="12192000" cy="6880859"/>
          </a:xfrm>
          <a:prstGeom prst="rect">
            <a:avLst/>
          </a:prstGeom>
          <a:blipFill dpi="0" rotWithShape="1">
            <a:blip r:embed="rId4">
              <a:alphaModFix amt="73000"/>
            </a:blip>
            <a:srcRect/>
            <a:stretch>
              <a:fillRect/>
            </a:stretch>
          </a:blipFill>
          <a:effectLst>
            <a:reflection stA="45000" endPos="65000" dir="5400000" sy="-100000" algn="bl" rotWithShape="0"/>
          </a:effec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B83FC0C-E6B6-4F48-B494-8B99CE8739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n-US" b="1" dirty="0" err="1"/>
              <a:t>ViewModel</a:t>
            </a:r>
            <a:r>
              <a:rPr lang="en-US" b="1" dirty="0"/>
              <a:t> for View</a:t>
            </a:r>
            <a:endParaRPr lang="en-GB" b="1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75F6BD9-F260-4505-85E5-91EFEB07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Weekly demo - Arnold BARNA - 2017-11-03</a:t>
            </a:r>
          </a:p>
        </p:txBody>
      </p:sp>
      <p:pic>
        <p:nvPicPr>
          <p:cNvPr id="11" name="Tartalom helye 4">
            <a:extLst>
              <a:ext uri="{FF2B5EF4-FFF2-40B4-BE49-F238E27FC236}">
                <a16:creationId xmlns:a16="http://schemas.microsoft.com/office/drawing/2014/main" id="{4AF36E6F-C59E-402F-9518-177382F1FA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445" y="1867302"/>
            <a:ext cx="5988226" cy="4230446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335428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77"/>
    </mc:Choice>
    <mc:Fallback xmlns="">
      <p:transition spd="slow" advTm="4287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5">
            <a:extLst>
              <a:ext uri="{FF2B5EF4-FFF2-40B4-BE49-F238E27FC236}">
                <a16:creationId xmlns:a16="http://schemas.microsoft.com/office/drawing/2014/main" id="{2EC32E5C-B422-4028-BA86-B2E55FBB5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1016"/>
            <a:ext cx="12192000" cy="6880859"/>
          </a:xfrm>
          <a:prstGeom prst="rect">
            <a:avLst/>
          </a:prstGeom>
          <a:blipFill dpi="0" rotWithShape="1">
            <a:blip r:embed="rId4">
              <a:alphaModFix amt="73000"/>
            </a:blip>
            <a:srcRect/>
            <a:stretch>
              <a:fillRect/>
            </a:stretch>
          </a:blipFill>
          <a:effectLst>
            <a:reflection stA="45000" endPos="65000" dir="5400000" sy="-100000" algn="bl" rotWithShape="0"/>
          </a:effec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B83FC0C-E6B6-4F48-B494-8B99CE8739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n-US" b="1" dirty="0"/>
              <a:t>What works now</a:t>
            </a:r>
            <a:endParaRPr lang="en-GB" b="1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CB4B334-C810-4F16-9F79-54EEBA4D43E7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Operates seamlessly with the MS-SQL database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Lists all the recipes, ordered by popularity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Add new ones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 err="1"/>
              <a:t>Edittt</a:t>
            </a:r>
            <a:r>
              <a:rPr lang="en-US" sz="3200" dirty="0"/>
              <a:t> ex</a:t>
            </a:r>
            <a:r>
              <a:rPr lang="hu-HU" sz="3200" dirty="0"/>
              <a:t>y</a:t>
            </a:r>
            <a:r>
              <a:rPr lang="en-US" sz="3200" dirty="0" err="1"/>
              <a:t>st</a:t>
            </a:r>
            <a:r>
              <a:rPr lang="hu-HU" sz="3200" dirty="0"/>
              <a:t>i</a:t>
            </a:r>
            <a:r>
              <a:rPr lang="en-US" sz="3200" dirty="0"/>
              <a:t>ng ones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strike="sngStrike" dirty="0"/>
              <a:t>Delete existing ones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3400" dirty="0"/>
              <a:t>Vote them </a:t>
            </a:r>
            <a:r>
              <a:rPr lang="en-US" sz="3400" baseline="30000" dirty="0"/>
              <a:t>up</a:t>
            </a:r>
            <a:r>
              <a:rPr lang="en-US" sz="3400" dirty="0"/>
              <a:t> and </a:t>
            </a:r>
            <a:r>
              <a:rPr lang="en-US" sz="3400" baseline="-25000" dirty="0"/>
              <a:t>down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sz="3200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75F6BD9-F260-4505-85E5-91EFEB07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Weekly demo - Arnold BARNA - 2017-11-03</a:t>
            </a:r>
          </a:p>
        </p:txBody>
      </p:sp>
    </p:spTree>
    <p:extLst>
      <p:ext uri="{BB962C8B-B14F-4D97-AF65-F5344CB8AC3E}">
        <p14:creationId xmlns:p14="http://schemas.microsoft.com/office/powerpoint/2010/main" val="332120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77"/>
    </mc:Choice>
    <mc:Fallback xmlns="">
      <p:transition spd="slow" advTm="42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5">
            <a:extLst>
              <a:ext uri="{FF2B5EF4-FFF2-40B4-BE49-F238E27FC236}">
                <a16:creationId xmlns:a16="http://schemas.microsoft.com/office/drawing/2014/main" id="{2EC32E5C-B422-4028-BA86-B2E55FBB5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1016"/>
            <a:ext cx="12192000" cy="6880859"/>
          </a:xfrm>
          <a:prstGeom prst="rect">
            <a:avLst/>
          </a:prstGeom>
          <a:blipFill dpi="0" rotWithShape="1">
            <a:blip r:embed="rId4">
              <a:alphaModFix amt="73000"/>
            </a:blip>
            <a:srcRect/>
            <a:stretch>
              <a:fillRect/>
            </a:stretch>
          </a:blipFill>
          <a:effectLst>
            <a:reflection stA="45000" endPos="65000" dir="5400000" sy="-100000" algn="bl" rotWithShape="0"/>
          </a:effec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B83FC0C-E6B6-4F48-B494-8B99CE8739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n-US" b="1" dirty="0"/>
              <a:t>Plans for the future</a:t>
            </a:r>
            <a:endParaRPr lang="en-GB" b="1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CB4B334-C810-4F16-9F79-54EEBA4D43E7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200" dirty="0"/>
              <a:t>All the bells and whistles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000" dirty="0"/>
              <a:t>Add Comments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000" dirty="0"/>
              <a:t>Action history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000" dirty="0"/>
              <a:t>Recipes, ingredients behind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000" dirty="0"/>
              <a:t>Shovel it all up to Heroku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30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3000" b="1" dirty="0"/>
              <a:t>Or just survive the next (9</a:t>
            </a:r>
            <a:r>
              <a:rPr lang="en-US" sz="3000" b="1" baseline="30000" dirty="0"/>
              <a:t>th</a:t>
            </a:r>
            <a:r>
              <a:rPr lang="en-US" sz="3000" b="1" dirty="0"/>
              <a:t>) week</a:t>
            </a:r>
            <a:endParaRPr lang="en-GB" sz="3000" b="1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75F6BD9-F260-4505-85E5-91EFEB07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Weekly demo - Arnold BARNA - 2017-11-03</a:t>
            </a:r>
          </a:p>
        </p:txBody>
      </p:sp>
    </p:spTree>
    <p:extLst>
      <p:ext uri="{BB962C8B-B14F-4D97-AF65-F5344CB8AC3E}">
        <p14:creationId xmlns:p14="http://schemas.microsoft.com/office/powerpoint/2010/main" val="135378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77"/>
    </mc:Choice>
    <mc:Fallback xmlns="">
      <p:transition spd="slow" advTm="42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525D335-DEE6-431F-9D28-6D74ED158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the attention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4B4C02B-37FC-4670-A393-9F8D1E458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Available on GitHub: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Code:</a:t>
            </a:r>
          </a:p>
          <a:p>
            <a:pPr lvl="1"/>
            <a:r>
              <a:rPr lang="en-US" dirty="0">
                <a:hlinkClick r:id="rId2"/>
              </a:rPr>
              <a:t>https://github.com/greenfox-academy/</a:t>
            </a:r>
            <a:r>
              <a:rPr lang="en-US" b="1" dirty="0">
                <a:hlinkClick r:id="rId2"/>
              </a:rPr>
              <a:t>bramble100</a:t>
            </a:r>
            <a:r>
              <a:rPr lang="en-US" dirty="0">
                <a:hlinkClick r:id="rId2"/>
              </a:rPr>
              <a:t>/tree/master/week-08/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Slides:</a:t>
            </a:r>
          </a:p>
          <a:p>
            <a:pPr lvl="1"/>
            <a:r>
              <a:rPr lang="en-US" dirty="0">
                <a:hlinkClick r:id="rId3"/>
              </a:rPr>
              <a:t>https://github.com/greenfox-academy/</a:t>
            </a:r>
            <a:r>
              <a:rPr lang="en-US" b="1" dirty="0">
                <a:hlinkClick r:id="rId3"/>
              </a:rPr>
              <a:t>bramble100</a:t>
            </a:r>
            <a:r>
              <a:rPr lang="en-US" dirty="0">
                <a:hlinkClick r:id="rId3"/>
              </a:rPr>
              <a:t>/tree/master/week-08/</a:t>
            </a:r>
            <a:r>
              <a:rPr lang="en-US" b="1" dirty="0">
                <a:hlinkClick r:id="rId3"/>
              </a:rPr>
              <a:t>demo</a:t>
            </a:r>
            <a:endParaRPr lang="en-US" b="1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6958B78-773B-41D6-AF3F-17D823913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Weekly demo - Arnold BARNA - 2017-11-03</a:t>
            </a:r>
          </a:p>
        </p:txBody>
      </p:sp>
    </p:spTree>
    <p:extLst>
      <p:ext uri="{BB962C8B-B14F-4D97-AF65-F5344CB8AC3E}">
        <p14:creationId xmlns:p14="http://schemas.microsoft.com/office/powerpoint/2010/main" val="399505840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tív">
  <a:themeElements>
    <a:clrScheme name="Retrospektív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ktív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tív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995</TotalTime>
  <Words>251</Words>
  <Application>Microsoft Office PowerPoint</Application>
  <PresentationFormat>Szélesvásznú</PresentationFormat>
  <Paragraphs>50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Wingdings</vt:lpstr>
      <vt:lpstr>Retrospektív</vt:lpstr>
      <vt:lpstr>Three letter words …</vt:lpstr>
      <vt:lpstr>What Doesn't Kill You  Makes You Stronger</vt:lpstr>
      <vt:lpstr>Recipe Collecting WebApp with SQL</vt:lpstr>
      <vt:lpstr>Closeup on Result Screenshot</vt:lpstr>
      <vt:lpstr>ViewModel for View</vt:lpstr>
      <vt:lpstr>ViewModel for View</vt:lpstr>
      <vt:lpstr>What works now</vt:lpstr>
      <vt:lpstr>Plans for the future</vt:lpstr>
      <vt:lpstr>Thank you for the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demo</dc:title>
  <dc:creator>Barna Arnold</dc:creator>
  <cp:lastModifiedBy>Barna Arnold</cp:lastModifiedBy>
  <cp:revision>77</cp:revision>
  <dcterms:created xsi:type="dcterms:W3CDTF">2017-09-13T04:59:03Z</dcterms:created>
  <dcterms:modified xsi:type="dcterms:W3CDTF">2017-11-03T14:59:36Z</dcterms:modified>
</cp:coreProperties>
</file>

<file path=docProps/thumbnail.jpeg>
</file>